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1" r:id="rId7"/>
    <p:sldId id="263" r:id="rId8"/>
    <p:sldId id="266" r:id="rId9"/>
    <p:sldId id="269" r:id="rId10"/>
    <p:sldId id="271" r:id="rId11"/>
    <p:sldId id="268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DAB7B7-BD87-488C-926F-05FC7BA9820C}" v="29" dt="2025-01-28T23:31:28.1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057" autoAdjust="0"/>
    <p:restoredTop sz="94713" autoAdjust="0"/>
  </p:normalViewPr>
  <p:slideViewPr>
    <p:cSldViewPr snapToGrid="0">
      <p:cViewPr varScale="1">
        <p:scale>
          <a:sx n="75" d="100"/>
          <a:sy n="75" d="100"/>
        </p:scale>
        <p:origin x="53" y="403"/>
      </p:cViewPr>
      <p:guideLst/>
    </p:cSldViewPr>
  </p:slideViewPr>
  <p:outlineViewPr>
    <p:cViewPr>
      <p:scale>
        <a:sx n="33" d="100"/>
        <a:sy n="33" d="100"/>
      </p:scale>
      <p:origin x="0" y="-422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426"/>
    </p:cViewPr>
  </p:sorterViewPr>
  <p:notesViewPr>
    <p:cSldViewPr snapToGrid="0">
      <p:cViewPr varScale="1">
        <p:scale>
          <a:sx n="73" d="100"/>
          <a:sy n="73" d="100"/>
        </p:scale>
        <p:origin x="299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Олька В" userId="21dba446f9600cc2" providerId="LiveId" clId="{C1DAB7B7-BD87-488C-926F-05FC7BA9820C}"/>
    <pc:docChg chg="undo custSel addSld delSld modSld">
      <pc:chgData name="Олька В" userId="21dba446f9600cc2" providerId="LiveId" clId="{C1DAB7B7-BD87-488C-926F-05FC7BA9820C}" dt="2025-01-28T23:31:30.794" v="40" actId="2890"/>
      <pc:docMkLst>
        <pc:docMk/>
      </pc:docMkLst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08011099" sldId="256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08011099" sldId="256"/>
            <ac:spMk id="29" creationId="{E41809D1-F12E-46BB-B804-5F209D325E8B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08011099" sldId="256"/>
            <ac:spMk id="30" creationId="{55666830-9A19-4E01-8505-D6C7F9AC5665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08011099" sldId="256"/>
            <ac:spMk id="31" creationId="{AF2F604E-43BE-4DC3-B983-E071523364F8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08011099" sldId="256"/>
            <ac:spMk id="32" creationId="{AE9FC877-7FB6-4D22-9988-35420644E202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08011099" sldId="256"/>
            <ac:spMk id="33" creationId="{08C9B587-E65E-4B52-B37C-ABEBB6E87928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129244552" sldId="257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129244552" sldId="257"/>
            <ac:spMk id="2092" creationId="{B1595A09-E336-4D1B-9B3A-06A2287A54E2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129244552" sldId="257"/>
            <ac:spMk id="2094" creationId="{3540989C-C7B8-473B-BF87-6F2DA6A90006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443896978" sldId="258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443896978" sldId="258"/>
            <ac:spMk id="27" creationId="{F13C74B1-5B17-4795-BED0-7140497B445A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443896978" sldId="258"/>
            <ac:spMk id="28" creationId="{D4974D33-8DC5-464E-8C6D-BE58F0669C17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1202160429" sldId="259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202160429" sldId="259"/>
            <ac:spMk id="41" creationId="{04812C46-200A-4DEB-A05E-3ED6C68C2387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202160429" sldId="259"/>
            <ac:spMk id="43" creationId="{D1EA859B-E555-4109-94F3-6700E046E008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643268362" sldId="261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643268362" sldId="261"/>
            <ac:spMk id="24" creationId="{F13C74B1-5B17-4795-BED0-7140497B445A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643268362" sldId="261"/>
            <ac:spMk id="26" creationId="{D4974D33-8DC5-464E-8C6D-BE58F0669C17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742464876" sldId="263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742464876" sldId="263"/>
            <ac:spMk id="8199" creationId="{B1595A09-E336-4D1B-9B3A-06A2287A54E2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742464876" sldId="263"/>
            <ac:spMk id="8201" creationId="{3540989C-C7B8-473B-BF87-6F2DA6A90006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1675062317" sldId="266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675062317" sldId="266"/>
            <ac:spMk id="11271" creationId="{B1595A09-E336-4D1B-9B3A-06A2287A54E2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675062317" sldId="266"/>
            <ac:spMk id="11282" creationId="{3540989C-C7B8-473B-BF87-6F2DA6A90006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3821806755" sldId="267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3821806755" sldId="267"/>
            <ac:spMk id="14" creationId="{743AA782-23D1-4521-8CAD-47662984AA08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3821806755" sldId="267"/>
            <ac:spMk id="15" creationId="{71877DBC-BB60-40F0-AC93-2ACDBAAE60CE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85536681" sldId="268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85536681" sldId="268"/>
            <ac:spMk id="63" creationId="{CF236821-17FE-429B-8D2C-08E13A64EA40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85536681" sldId="268"/>
            <ac:spMk id="64" creationId="{0288C6B4-AFC3-407F-A595-EFFD38D4CCAF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85536681" sldId="268"/>
            <ac:spMk id="65" creationId="{C0BDBCD2-E081-43AB-9119-C55465E59757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85536681" sldId="268"/>
            <ac:spMk id="67" creationId="{98E79BE4-34FE-485A-98A5-92CE8F7C4743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85536681" sldId="268"/>
            <ac:spMk id="69" creationId="{7A5F0580-5EE9-419F-96EE-B6529EF6E7D0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1068651676" sldId="269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068651676" sldId="269"/>
            <ac:spMk id="1116" creationId="{04812C46-200A-4DEB-A05E-3ED6C68C2387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1068651676" sldId="269"/>
            <ac:spMk id="1118" creationId="{D1EA859B-E555-4109-94F3-6700E046E008}"/>
          </ac:spMkLst>
        </pc:spChg>
      </pc:sldChg>
      <pc:sldChg chg="addSp delSp delDesignElem">
        <pc:chgData name="Олька В" userId="21dba446f9600cc2" providerId="LiveId" clId="{C1DAB7B7-BD87-488C-926F-05FC7BA9820C}" dt="2025-01-28T23:28:29.485" v="32"/>
        <pc:sldMkLst>
          <pc:docMk/>
          <pc:sldMk cId="2758493973" sldId="270"/>
        </pc:sldMkLst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758493973" sldId="270"/>
            <ac:spMk id="3083" creationId="{B1595A09-E336-4D1B-9B3A-06A2287A54E2}"/>
          </ac:spMkLst>
        </pc:spChg>
        <pc:spChg chg="add del">
          <ac:chgData name="Олька В" userId="21dba446f9600cc2" providerId="LiveId" clId="{C1DAB7B7-BD87-488C-926F-05FC7BA9820C}" dt="2025-01-28T23:28:29.485" v="32"/>
          <ac:spMkLst>
            <pc:docMk/>
            <pc:sldMk cId="2758493973" sldId="270"/>
            <ac:spMk id="3084" creationId="{3540989C-C7B8-473B-BF87-6F2DA6A90006}"/>
          </ac:spMkLst>
        </pc:spChg>
      </pc:sldChg>
      <pc:sldChg chg="addSp modSp add del">
        <pc:chgData name="Олька В" userId="21dba446f9600cc2" providerId="LiveId" clId="{C1DAB7B7-BD87-488C-926F-05FC7BA9820C}" dt="2025-01-28T23:31:30.794" v="40" actId="2890"/>
        <pc:sldMkLst>
          <pc:docMk/>
          <pc:sldMk cId="307584110" sldId="272"/>
        </pc:sldMkLst>
        <pc:picChg chg="mod">
          <ac:chgData name="Олька В" userId="21dba446f9600cc2" providerId="LiveId" clId="{C1DAB7B7-BD87-488C-926F-05FC7BA9820C}" dt="2025-01-28T23:31:27.275" v="39" actId="1076"/>
          <ac:picMkLst>
            <pc:docMk/>
            <pc:sldMk cId="307584110" sldId="272"/>
            <ac:picMk id="5" creationId="{D6A509BE-5D05-63E1-BF68-1B273F0CB0E8}"/>
          </ac:picMkLst>
        </pc:picChg>
        <pc:picChg chg="add mod">
          <ac:chgData name="Олька В" userId="21dba446f9600cc2" providerId="LiveId" clId="{C1DAB7B7-BD87-488C-926F-05FC7BA9820C}" dt="2025-01-28T23:31:27.275" v="39" actId="1076"/>
          <ac:picMkLst>
            <pc:docMk/>
            <pc:sldMk cId="307584110" sldId="272"/>
            <ac:picMk id="2050" creationId="{A604C9E8-FA38-0B98-4488-AC347302D835}"/>
          </ac:picMkLst>
        </pc:picChg>
      </pc:sldChg>
      <pc:sldChg chg="addSp modSp new del">
        <pc:chgData name="Олька В" userId="21dba446f9600cc2" providerId="LiveId" clId="{C1DAB7B7-BD87-488C-926F-05FC7BA9820C}" dt="2025-01-28T23:29:25.729" v="35" actId="680"/>
        <pc:sldMkLst>
          <pc:docMk/>
          <pc:sldMk cId="3441598363" sldId="272"/>
        </pc:sldMkLst>
        <pc:spChg chg="mod">
          <ac:chgData name="Олька В" userId="21dba446f9600cc2" providerId="LiveId" clId="{C1DAB7B7-BD87-488C-926F-05FC7BA9820C}" dt="2025-01-28T23:28:29.485" v="32"/>
          <ac:spMkLst>
            <pc:docMk/>
            <pc:sldMk cId="3441598363" sldId="272"/>
            <ac:spMk id="2" creationId="{B4783785-93E7-E772-3F1D-78B556E6E037}"/>
          </ac:spMkLst>
        </pc:spChg>
        <pc:spChg chg="mod">
          <ac:chgData name="Олька В" userId="21dba446f9600cc2" providerId="LiveId" clId="{C1DAB7B7-BD87-488C-926F-05FC7BA9820C}" dt="2025-01-28T23:28:29.485" v="32"/>
          <ac:spMkLst>
            <pc:docMk/>
            <pc:sldMk cId="3441598363" sldId="272"/>
            <ac:spMk id="3" creationId="{5F1895C4-29FE-0D5F-F309-5DFAE3B6A4BB}"/>
          </ac:spMkLst>
        </pc:spChg>
        <pc:picChg chg="add mod">
          <ac:chgData name="Олька В" userId="21dba446f9600cc2" providerId="LiveId" clId="{C1DAB7B7-BD87-488C-926F-05FC7BA9820C}" dt="2025-01-28T23:29:22.503" v="34" actId="1076"/>
          <ac:picMkLst>
            <pc:docMk/>
            <pc:sldMk cId="3441598363" sldId="272"/>
            <ac:picMk id="1026" creationId="{1D24C118-1A32-69EE-1E05-E7A7A5F67A20}"/>
          </ac:picMkLst>
        </pc:picChg>
      </pc:sldChg>
    </pc:docChg>
  </pc:docChgLst>
  <pc:docChgLst>
    <pc:chgData name="Ayzek Salimli" userId="9ec5bdc67ad0a663" providerId="LiveId" clId="{14D9C8E7-B1B5-43FD-AA92-5F7EA3DC11D1}"/>
    <pc:docChg chg="undo custSel addSld modSld sldOrd">
      <pc:chgData name="Ayzek Salimli" userId="9ec5bdc67ad0a663" providerId="LiveId" clId="{14D9C8E7-B1B5-43FD-AA92-5F7EA3DC11D1}" dt="2024-11-05T00:23:01.962" v="126" actId="1076"/>
      <pc:docMkLst>
        <pc:docMk/>
      </pc:docMkLst>
      <pc:sldChg chg="modSp mod">
        <pc:chgData name="Ayzek Salimli" userId="9ec5bdc67ad0a663" providerId="LiveId" clId="{14D9C8E7-B1B5-43FD-AA92-5F7EA3DC11D1}" dt="2024-11-05T00:10:37.384" v="17" actId="20577"/>
        <pc:sldMkLst>
          <pc:docMk/>
          <pc:sldMk cId="1202160429" sldId="259"/>
        </pc:sldMkLst>
        <pc:spChg chg="mod">
          <ac:chgData name="Ayzek Salimli" userId="9ec5bdc67ad0a663" providerId="LiveId" clId="{14D9C8E7-B1B5-43FD-AA92-5F7EA3DC11D1}" dt="2024-11-05T00:10:37.384" v="17" actId="20577"/>
          <ac:spMkLst>
            <pc:docMk/>
            <pc:sldMk cId="1202160429" sldId="259"/>
            <ac:spMk id="2" creationId="{4565FA43-1732-5C68-C1F5-243A685C9B73}"/>
          </ac:spMkLst>
        </pc:spChg>
      </pc:sldChg>
      <pc:sldChg chg="addSp delSp modSp mod">
        <pc:chgData name="Ayzek Salimli" userId="9ec5bdc67ad0a663" providerId="LiveId" clId="{14D9C8E7-B1B5-43FD-AA92-5F7EA3DC11D1}" dt="2024-11-05T00:09:14.759" v="11" actId="114"/>
        <pc:sldMkLst>
          <pc:docMk/>
          <pc:sldMk cId="2643268362" sldId="261"/>
        </pc:sldMkLst>
        <pc:spChg chg="mod">
          <ac:chgData name="Ayzek Salimli" userId="9ec5bdc67ad0a663" providerId="LiveId" clId="{14D9C8E7-B1B5-43FD-AA92-5F7EA3DC11D1}" dt="2024-11-05T00:09:14.759" v="11" actId="114"/>
          <ac:spMkLst>
            <pc:docMk/>
            <pc:sldMk cId="2643268362" sldId="261"/>
            <ac:spMk id="2" creationId="{9EC409BC-608C-7F43-2EC2-2960A499AD8D}"/>
          </ac:spMkLst>
        </pc:spChg>
        <pc:spChg chg="mod">
          <ac:chgData name="Ayzek Salimli" userId="9ec5bdc67ad0a663" providerId="LiveId" clId="{14D9C8E7-B1B5-43FD-AA92-5F7EA3DC11D1}" dt="2024-11-05T00:08:45.568" v="6" actId="12"/>
          <ac:spMkLst>
            <pc:docMk/>
            <pc:sldMk cId="2643268362" sldId="261"/>
            <ac:spMk id="3" creationId="{78287C56-7205-A3BB-0F73-B48876ACCD84}"/>
          </ac:spMkLst>
        </pc:spChg>
        <pc:spChg chg="add">
          <ac:chgData name="Ayzek Salimli" userId="9ec5bdc67ad0a663" providerId="LiveId" clId="{14D9C8E7-B1B5-43FD-AA92-5F7EA3DC11D1}" dt="2024-11-05T00:06:38.993" v="1"/>
          <ac:spMkLst>
            <pc:docMk/>
            <pc:sldMk cId="2643268362" sldId="261"/>
            <ac:spMk id="8" creationId="{3B124E3B-7CA1-DF84-B88C-591019086B68}"/>
          </ac:spMkLst>
        </pc:spChg>
        <pc:spChg chg="del">
          <ac:chgData name="Ayzek Salimli" userId="9ec5bdc67ad0a663" providerId="LiveId" clId="{14D9C8E7-B1B5-43FD-AA92-5F7EA3DC11D1}" dt="2024-11-05T00:06:46.420" v="3" actId="26606"/>
          <ac:spMkLst>
            <pc:docMk/>
            <pc:sldMk cId="2643268362" sldId="261"/>
            <ac:spMk id="17" creationId="{9F79630B-0F0B-446E-A637-38FA8F61D10E}"/>
          </ac:spMkLst>
        </pc:spChg>
        <pc:spChg chg="del">
          <ac:chgData name="Ayzek Salimli" userId="9ec5bdc67ad0a663" providerId="LiveId" clId="{14D9C8E7-B1B5-43FD-AA92-5F7EA3DC11D1}" dt="2024-11-05T00:06:46.420" v="3" actId="26606"/>
          <ac:spMkLst>
            <pc:docMk/>
            <pc:sldMk cId="2643268362" sldId="261"/>
            <ac:spMk id="19" creationId="{B3437C99-FC8E-4311-B48A-F0C4C329B154}"/>
          </ac:spMkLst>
        </pc:spChg>
        <pc:spChg chg="add">
          <ac:chgData name="Ayzek Salimli" userId="9ec5bdc67ad0a663" providerId="LiveId" clId="{14D9C8E7-B1B5-43FD-AA92-5F7EA3DC11D1}" dt="2024-11-05T00:06:46.420" v="3" actId="26606"/>
          <ac:spMkLst>
            <pc:docMk/>
            <pc:sldMk cId="2643268362" sldId="261"/>
            <ac:spMk id="24" creationId="{F13C74B1-5B17-4795-BED0-7140497B445A}"/>
          </ac:spMkLst>
        </pc:spChg>
        <pc:spChg chg="add">
          <ac:chgData name="Ayzek Salimli" userId="9ec5bdc67ad0a663" providerId="LiveId" clId="{14D9C8E7-B1B5-43FD-AA92-5F7EA3DC11D1}" dt="2024-11-05T00:06:46.420" v="3" actId="26606"/>
          <ac:spMkLst>
            <pc:docMk/>
            <pc:sldMk cId="2643268362" sldId="261"/>
            <ac:spMk id="26" creationId="{D4974D33-8DC5-464E-8C6D-BE58F0669C17}"/>
          </ac:spMkLst>
        </pc:spChg>
        <pc:picChg chg="del">
          <ac:chgData name="Ayzek Salimli" userId="9ec5bdc67ad0a663" providerId="LiveId" clId="{14D9C8E7-B1B5-43FD-AA92-5F7EA3DC11D1}" dt="2024-11-05T00:06:37.191" v="0" actId="478"/>
          <ac:picMkLst>
            <pc:docMk/>
            <pc:sldMk cId="2643268362" sldId="261"/>
            <ac:picMk id="7" creationId="{0BDD5CF1-021D-6C96-821E-DE08B9C6A07A}"/>
          </ac:picMkLst>
        </pc:picChg>
        <pc:picChg chg="add mod">
          <ac:chgData name="Ayzek Salimli" userId="9ec5bdc67ad0a663" providerId="LiveId" clId="{14D9C8E7-B1B5-43FD-AA92-5F7EA3DC11D1}" dt="2024-11-05T00:06:46.420" v="3" actId="26606"/>
          <ac:picMkLst>
            <pc:docMk/>
            <pc:sldMk cId="2643268362" sldId="261"/>
            <ac:picMk id="9" creationId="{F7DF626F-45C3-0C74-CF9C-0977F42302B0}"/>
          </ac:picMkLst>
        </pc:picChg>
      </pc:sldChg>
      <pc:sldChg chg="modSp mod">
        <pc:chgData name="Ayzek Salimli" userId="9ec5bdc67ad0a663" providerId="LiveId" clId="{14D9C8E7-B1B5-43FD-AA92-5F7EA3DC11D1}" dt="2024-11-05T00:09:46.145" v="12" actId="255"/>
        <pc:sldMkLst>
          <pc:docMk/>
          <pc:sldMk cId="2742464876" sldId="263"/>
        </pc:sldMkLst>
        <pc:spChg chg="mod">
          <ac:chgData name="Ayzek Salimli" userId="9ec5bdc67ad0a663" providerId="LiveId" clId="{14D9C8E7-B1B5-43FD-AA92-5F7EA3DC11D1}" dt="2024-11-05T00:09:46.145" v="12" actId="255"/>
          <ac:spMkLst>
            <pc:docMk/>
            <pc:sldMk cId="2742464876" sldId="263"/>
            <ac:spMk id="2" creationId="{1E8787AB-4747-76C1-2C4A-3AF2ECA064D4}"/>
          </ac:spMkLst>
        </pc:spChg>
      </pc:sldChg>
      <pc:sldChg chg="addSp delSp modSp mod">
        <pc:chgData name="Ayzek Salimli" userId="9ec5bdc67ad0a663" providerId="LiveId" clId="{14D9C8E7-B1B5-43FD-AA92-5F7EA3DC11D1}" dt="2024-11-05T00:11:37.105" v="23" actId="255"/>
        <pc:sldMkLst>
          <pc:docMk/>
          <pc:sldMk cId="2493039066" sldId="265"/>
        </pc:sldMkLst>
        <pc:spChg chg="add del">
          <ac:chgData name="Ayzek Salimli" userId="9ec5bdc67ad0a663" providerId="LiveId" clId="{14D9C8E7-B1B5-43FD-AA92-5F7EA3DC11D1}" dt="2024-11-05T00:10:55.804" v="19" actId="22"/>
          <ac:spMkLst>
            <pc:docMk/>
            <pc:sldMk cId="2493039066" sldId="265"/>
            <ac:spMk id="5" creationId="{78856768-F61B-9353-F54F-7D1F1B8A89D5}"/>
          </ac:spMkLst>
        </pc:spChg>
        <pc:spChg chg="add mod">
          <ac:chgData name="Ayzek Salimli" userId="9ec5bdc67ad0a663" providerId="LiveId" clId="{14D9C8E7-B1B5-43FD-AA92-5F7EA3DC11D1}" dt="2024-11-05T00:11:37.105" v="23" actId="255"/>
          <ac:spMkLst>
            <pc:docMk/>
            <pc:sldMk cId="2493039066" sldId="265"/>
            <ac:spMk id="7" creationId="{0379ABCC-D07E-6E1A-EC9D-A638FF8CC47E}"/>
          </ac:spMkLst>
        </pc:spChg>
      </pc:sldChg>
      <pc:sldChg chg="modSp mod">
        <pc:chgData name="Ayzek Salimli" userId="9ec5bdc67ad0a663" providerId="LiveId" clId="{14D9C8E7-B1B5-43FD-AA92-5F7EA3DC11D1}" dt="2024-11-05T00:14:13.864" v="32" actId="27636"/>
        <pc:sldMkLst>
          <pc:docMk/>
          <pc:sldMk cId="1675062317" sldId="266"/>
        </pc:sldMkLst>
        <pc:spChg chg="mod">
          <ac:chgData name="Ayzek Salimli" userId="9ec5bdc67ad0a663" providerId="LiveId" clId="{14D9C8E7-B1B5-43FD-AA92-5F7EA3DC11D1}" dt="2024-11-05T00:14:13.864" v="32" actId="27636"/>
          <ac:spMkLst>
            <pc:docMk/>
            <pc:sldMk cId="1675062317" sldId="266"/>
            <ac:spMk id="2" creationId="{C068A14A-7367-26BA-CC49-22F9440D0AC4}"/>
          </ac:spMkLst>
        </pc:spChg>
        <pc:spChg chg="mod">
          <ac:chgData name="Ayzek Salimli" userId="9ec5bdc67ad0a663" providerId="LiveId" clId="{14D9C8E7-B1B5-43FD-AA92-5F7EA3DC11D1}" dt="2024-11-05T00:13:51.312" v="28" actId="207"/>
          <ac:spMkLst>
            <pc:docMk/>
            <pc:sldMk cId="1675062317" sldId="266"/>
            <ac:spMk id="3" creationId="{4548435E-1723-E579-50EC-F837EEF3D119}"/>
          </ac:spMkLst>
        </pc:spChg>
      </pc:sldChg>
      <pc:sldChg chg="addSp delSp modSp new mod setBg">
        <pc:chgData name="Ayzek Salimli" userId="9ec5bdc67ad0a663" providerId="LiveId" clId="{14D9C8E7-B1B5-43FD-AA92-5F7EA3DC11D1}" dt="2024-11-05T00:19:15.122" v="59" actId="114"/>
        <pc:sldMkLst>
          <pc:docMk/>
          <pc:sldMk cId="3821806755" sldId="267"/>
        </pc:sldMkLst>
        <pc:spChg chg="mod">
          <ac:chgData name="Ayzek Salimli" userId="9ec5bdc67ad0a663" providerId="LiveId" clId="{14D9C8E7-B1B5-43FD-AA92-5F7EA3DC11D1}" dt="2024-11-05T00:18:22.523" v="53" actId="114"/>
          <ac:spMkLst>
            <pc:docMk/>
            <pc:sldMk cId="3821806755" sldId="267"/>
            <ac:spMk id="2" creationId="{AE7AA0B5-BB7F-95B9-6E2F-D5619ABE801B}"/>
          </ac:spMkLst>
        </pc:spChg>
        <pc:spChg chg="mod">
          <ac:chgData name="Ayzek Salimli" userId="9ec5bdc67ad0a663" providerId="LiveId" clId="{14D9C8E7-B1B5-43FD-AA92-5F7EA3DC11D1}" dt="2024-11-05T00:19:15.122" v="59" actId="114"/>
          <ac:spMkLst>
            <pc:docMk/>
            <pc:sldMk cId="3821806755" sldId="267"/>
            <ac:spMk id="3" creationId="{7C21E923-AA7D-1C78-EF85-25DDD5EAADD2}"/>
          </ac:spMkLst>
        </pc:spChg>
        <pc:spChg chg="add">
          <ac:chgData name="Ayzek Salimli" userId="9ec5bdc67ad0a663" providerId="LiveId" clId="{14D9C8E7-B1B5-43FD-AA92-5F7EA3DC11D1}" dt="2024-11-05T00:17:15.089" v="34"/>
          <ac:spMkLst>
            <pc:docMk/>
            <pc:sldMk cId="3821806755" sldId="267"/>
            <ac:spMk id="4" creationId="{A62B3B03-1B7A-A14C-CFF2-9DE55BCDBAD1}"/>
          </ac:spMkLst>
        </pc:spChg>
        <pc:spChg chg="add del">
          <ac:chgData name="Ayzek Salimli" userId="9ec5bdc67ad0a663" providerId="LiveId" clId="{14D9C8E7-B1B5-43FD-AA92-5F7EA3DC11D1}" dt="2024-11-05T00:17:53.011" v="37" actId="26606"/>
          <ac:spMkLst>
            <pc:docMk/>
            <pc:sldMk cId="3821806755" sldId="267"/>
            <ac:spMk id="10" creationId="{04812C46-200A-4DEB-A05E-3ED6C68C2387}"/>
          </ac:spMkLst>
        </pc:spChg>
        <pc:spChg chg="add del">
          <ac:chgData name="Ayzek Salimli" userId="9ec5bdc67ad0a663" providerId="LiveId" clId="{14D9C8E7-B1B5-43FD-AA92-5F7EA3DC11D1}" dt="2024-11-05T00:17:53.011" v="37" actId="26606"/>
          <ac:spMkLst>
            <pc:docMk/>
            <pc:sldMk cId="3821806755" sldId="267"/>
            <ac:spMk id="12" creationId="{D1EA859B-E555-4109-94F3-6700E046E008}"/>
          </ac:spMkLst>
        </pc:spChg>
        <pc:spChg chg="add">
          <ac:chgData name="Ayzek Salimli" userId="9ec5bdc67ad0a663" providerId="LiveId" clId="{14D9C8E7-B1B5-43FD-AA92-5F7EA3DC11D1}" dt="2024-11-05T00:17:53.020" v="38" actId="26606"/>
          <ac:spMkLst>
            <pc:docMk/>
            <pc:sldMk cId="3821806755" sldId="267"/>
            <ac:spMk id="14" creationId="{743AA782-23D1-4521-8CAD-47662984AA08}"/>
          </ac:spMkLst>
        </pc:spChg>
        <pc:spChg chg="add">
          <ac:chgData name="Ayzek Salimli" userId="9ec5bdc67ad0a663" providerId="LiveId" clId="{14D9C8E7-B1B5-43FD-AA92-5F7EA3DC11D1}" dt="2024-11-05T00:17:53.020" v="38" actId="26606"/>
          <ac:spMkLst>
            <pc:docMk/>
            <pc:sldMk cId="3821806755" sldId="267"/>
            <ac:spMk id="15" creationId="{71877DBC-BB60-40F0-AC93-2ACDBAAE60CE}"/>
          </ac:spMkLst>
        </pc:spChg>
        <pc:picChg chg="add mod ord">
          <ac:chgData name="Ayzek Salimli" userId="9ec5bdc67ad0a663" providerId="LiveId" clId="{14D9C8E7-B1B5-43FD-AA92-5F7EA3DC11D1}" dt="2024-11-05T00:17:53.020" v="38" actId="26606"/>
          <ac:picMkLst>
            <pc:docMk/>
            <pc:sldMk cId="3821806755" sldId="267"/>
            <ac:picMk id="5" creationId="{BBF15BC2-0790-A57C-E988-F174EE4447CA}"/>
          </ac:picMkLst>
        </pc:picChg>
      </pc:sldChg>
      <pc:sldChg chg="addSp delSp modSp new mod ord setBg">
        <pc:chgData name="Ayzek Salimli" userId="9ec5bdc67ad0a663" providerId="LiveId" clId="{14D9C8E7-B1B5-43FD-AA92-5F7EA3DC11D1}" dt="2024-11-05T00:23:01.962" v="126" actId="1076"/>
        <pc:sldMkLst>
          <pc:docMk/>
          <pc:sldMk cId="85536681" sldId="268"/>
        </pc:sldMkLst>
        <pc:spChg chg="add del">
          <ac:chgData name="Ayzek Salimli" userId="9ec5bdc67ad0a663" providerId="LiveId" clId="{14D9C8E7-B1B5-43FD-AA92-5F7EA3DC11D1}" dt="2024-11-05T00:21:12.485" v="83" actId="26606"/>
          <ac:spMkLst>
            <pc:docMk/>
            <pc:sldMk cId="85536681" sldId="268"/>
            <ac:spMk id="2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1:12.485" v="83" actId="26606"/>
          <ac:spMkLst>
            <pc:docMk/>
            <pc:sldMk cId="85536681" sldId="268"/>
            <ac:spMk id="3" creationId="{D28D1DAE-87A8-48AE-284C-A0A568AB88A9}"/>
          </ac:spMkLst>
        </pc:spChg>
        <pc:spChg chg="add del mod">
          <ac:chgData name="Ayzek Salimli" userId="9ec5bdc67ad0a663" providerId="LiveId" clId="{14D9C8E7-B1B5-43FD-AA92-5F7EA3DC11D1}" dt="2024-11-05T00:19:40.095" v="66" actId="22"/>
          <ac:spMkLst>
            <pc:docMk/>
            <pc:sldMk cId="85536681" sldId="268"/>
            <ac:spMk id="5" creationId="{F26B3D25-2DC1-FCF3-F550-89DFE86775B5}"/>
          </ac:spMkLst>
        </pc:spChg>
        <pc:spChg chg="add">
          <ac:chgData name="Ayzek Salimli" userId="9ec5bdc67ad0a663" providerId="LiveId" clId="{14D9C8E7-B1B5-43FD-AA92-5F7EA3DC11D1}" dt="2024-11-05T00:19:54.950" v="67"/>
          <ac:spMkLst>
            <pc:docMk/>
            <pc:sldMk cId="85536681" sldId="268"/>
            <ac:spMk id="6" creationId="{CA7B0587-B3CD-61A1-70DF-FF1DFB9B4A86}"/>
          </ac:spMkLst>
        </pc:spChg>
        <pc:spChg chg="add del">
          <ac:chgData name="Ayzek Salimli" userId="9ec5bdc67ad0a663" providerId="LiveId" clId="{14D9C8E7-B1B5-43FD-AA92-5F7EA3DC11D1}" dt="2024-11-05T00:20:20.848" v="70" actId="26606"/>
          <ac:spMkLst>
            <pc:docMk/>
            <pc:sldMk cId="85536681" sldId="268"/>
            <ac:spMk id="12" creationId="{42A4FC2C-047E-45A5-965D-8E1E3BF09BC6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4" creationId="{CF236821-17FE-429B-8D2C-08E13A64EA40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5" creationId="{0288C6B4-AFC3-407F-A595-EFFD38D4CCAF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6" creationId="{C0BDBCD2-E081-43AB-9119-C55465E59757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7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8" creationId="{98E79BE4-34FE-485A-98A5-92CE8F7C4743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19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0:26.575" v="72" actId="26606"/>
          <ac:spMkLst>
            <pc:docMk/>
            <pc:sldMk cId="85536681" sldId="268"/>
            <ac:spMk id="20" creationId="{7A5F0580-5EE9-419F-96EE-B6529EF6E7D0}"/>
          </ac:spMkLst>
        </pc:spChg>
        <pc:spChg chg="add del">
          <ac:chgData name="Ayzek Salimli" userId="9ec5bdc67ad0a663" providerId="LiveId" clId="{14D9C8E7-B1B5-43FD-AA92-5F7EA3DC11D1}" dt="2024-11-05T00:20:49.553" v="74" actId="26606"/>
          <ac:spMkLst>
            <pc:docMk/>
            <pc:sldMk cId="85536681" sldId="268"/>
            <ac:spMk id="22" creationId="{04812C46-200A-4DEB-A05E-3ED6C68C2387}"/>
          </ac:spMkLst>
        </pc:spChg>
        <pc:spChg chg="add del">
          <ac:chgData name="Ayzek Salimli" userId="9ec5bdc67ad0a663" providerId="LiveId" clId="{14D9C8E7-B1B5-43FD-AA92-5F7EA3DC11D1}" dt="2024-11-05T00:20:49.553" v="74" actId="26606"/>
          <ac:spMkLst>
            <pc:docMk/>
            <pc:sldMk cId="85536681" sldId="268"/>
            <ac:spMk id="23" creationId="{D1EA859B-E555-4109-94F3-6700E046E008}"/>
          </ac:spMkLst>
        </pc:spChg>
        <pc:spChg chg="add del">
          <ac:chgData name="Ayzek Salimli" userId="9ec5bdc67ad0a663" providerId="LiveId" clId="{14D9C8E7-B1B5-43FD-AA92-5F7EA3DC11D1}" dt="2024-11-05T00:20:49.553" v="74" actId="26606"/>
          <ac:spMkLst>
            <pc:docMk/>
            <pc:sldMk cId="85536681" sldId="268"/>
            <ac:spMk id="24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0:49.553" v="74" actId="26606"/>
          <ac:spMkLst>
            <pc:docMk/>
            <pc:sldMk cId="85536681" sldId="268"/>
            <ac:spMk id="25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0:57.472" v="76" actId="26606"/>
          <ac:spMkLst>
            <pc:docMk/>
            <pc:sldMk cId="85536681" sldId="268"/>
            <ac:spMk id="27" creationId="{04812C46-200A-4DEB-A05E-3ED6C68C2387}"/>
          </ac:spMkLst>
        </pc:spChg>
        <pc:spChg chg="add del">
          <ac:chgData name="Ayzek Salimli" userId="9ec5bdc67ad0a663" providerId="LiveId" clId="{14D9C8E7-B1B5-43FD-AA92-5F7EA3DC11D1}" dt="2024-11-05T00:20:57.472" v="76" actId="26606"/>
          <ac:spMkLst>
            <pc:docMk/>
            <pc:sldMk cId="85536681" sldId="268"/>
            <ac:spMk id="28" creationId="{D1EA859B-E555-4109-94F3-6700E046E008}"/>
          </ac:spMkLst>
        </pc:spChg>
        <pc:spChg chg="add del">
          <ac:chgData name="Ayzek Salimli" userId="9ec5bdc67ad0a663" providerId="LiveId" clId="{14D9C8E7-B1B5-43FD-AA92-5F7EA3DC11D1}" dt="2024-11-05T00:20:57.472" v="76" actId="26606"/>
          <ac:spMkLst>
            <pc:docMk/>
            <pc:sldMk cId="85536681" sldId="268"/>
            <ac:spMk id="29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0:57.472" v="76" actId="26606"/>
          <ac:spMkLst>
            <pc:docMk/>
            <pc:sldMk cId="85536681" sldId="268"/>
            <ac:spMk id="30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2" creationId="{6B5E2835-4E47-45B3-9CFE-732FF7B05472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3" creationId="{5B45AD5D-AA52-4F7B-9362-576A39AD9E09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4" creationId="{AEDD7960-4866-4399-BEF6-DD1431AB4E34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5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6" creationId="{55D4142C-5077-457F-A6AD-3FECFDB39685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7" creationId="{7A5F0580-5EE9-419F-96EE-B6529EF6E7D0}"/>
          </ac:spMkLst>
        </pc:spChg>
        <pc:spChg chg="add del">
          <ac:chgData name="Ayzek Salimli" userId="9ec5bdc67ad0a663" providerId="LiveId" clId="{14D9C8E7-B1B5-43FD-AA92-5F7EA3DC11D1}" dt="2024-11-05T00:20:59.266" v="78" actId="26606"/>
          <ac:spMkLst>
            <pc:docMk/>
            <pc:sldMk cId="85536681" sldId="268"/>
            <ac:spMk id="38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1:01.920" v="80" actId="26606"/>
          <ac:spMkLst>
            <pc:docMk/>
            <pc:sldMk cId="85536681" sldId="268"/>
            <ac:spMk id="40" creationId="{2EB492CD-616E-47F8-933B-5E2D952A0593}"/>
          </ac:spMkLst>
        </pc:spChg>
        <pc:spChg chg="add del">
          <ac:chgData name="Ayzek Salimli" userId="9ec5bdc67ad0a663" providerId="LiveId" clId="{14D9C8E7-B1B5-43FD-AA92-5F7EA3DC11D1}" dt="2024-11-05T00:21:01.920" v="80" actId="26606"/>
          <ac:spMkLst>
            <pc:docMk/>
            <pc:sldMk cId="85536681" sldId="268"/>
            <ac:spMk id="41" creationId="{59383CF9-23B5-4335-9B21-1791C4CF1C75}"/>
          </ac:spMkLst>
        </pc:spChg>
        <pc:spChg chg="add del">
          <ac:chgData name="Ayzek Salimli" userId="9ec5bdc67ad0a663" providerId="LiveId" clId="{14D9C8E7-B1B5-43FD-AA92-5F7EA3DC11D1}" dt="2024-11-05T00:21:01.920" v="80" actId="26606"/>
          <ac:spMkLst>
            <pc:docMk/>
            <pc:sldMk cId="85536681" sldId="268"/>
            <ac:spMk id="42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1:01.920" v="80" actId="26606"/>
          <ac:spMkLst>
            <pc:docMk/>
            <pc:sldMk cId="85536681" sldId="268"/>
            <ac:spMk id="43" creationId="{0007FE00-9498-4706-B255-6437B0252C02}"/>
          </ac:spMkLst>
        </pc:spChg>
        <pc:spChg chg="add del">
          <ac:chgData name="Ayzek Salimli" userId="9ec5bdc67ad0a663" providerId="LiveId" clId="{14D9C8E7-B1B5-43FD-AA92-5F7EA3DC11D1}" dt="2024-11-05T00:21:01.920" v="80" actId="26606"/>
          <ac:spMkLst>
            <pc:docMk/>
            <pc:sldMk cId="85536681" sldId="268"/>
            <ac:spMk id="44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46" creationId="{1ECAB1E8-8195-4748-BE71-FF806D86892E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47" creationId="{57F6BDD4-E066-4008-8011-6CC31AEB4556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48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49" creationId="{2711A8FB-68FC-45FC-B01E-38F809E2D439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50" creationId="{2A865FE3-5FC9-4049-87CF-30019C46C0F5}"/>
          </ac:spMkLst>
        </pc:spChg>
        <pc:spChg chg="add del">
          <ac:chgData name="Ayzek Salimli" userId="9ec5bdc67ad0a663" providerId="LiveId" clId="{14D9C8E7-B1B5-43FD-AA92-5F7EA3DC11D1}" dt="2024-11-05T00:21:12.477" v="82" actId="26606"/>
          <ac:spMkLst>
            <pc:docMk/>
            <pc:sldMk cId="85536681" sldId="268"/>
            <ac:spMk id="51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53" creationId="{2B97F24A-32CE-4C1C-A50D-3016B394DCFB}"/>
          </ac:spMkLst>
        </pc:spChg>
        <pc:spChg chg="add mod">
          <ac:chgData name="Ayzek Salimli" userId="9ec5bdc67ad0a663" providerId="LiveId" clId="{14D9C8E7-B1B5-43FD-AA92-5F7EA3DC11D1}" dt="2024-11-05T00:23:01.962" v="126" actId="1076"/>
          <ac:spMkLst>
            <pc:docMk/>
            <pc:sldMk cId="85536681" sldId="268"/>
            <ac:spMk id="54" creationId="{376A28F1-2822-C8C9-00A0-BA8CA723DCD8}"/>
          </ac:spMkLst>
        </pc:spChg>
        <pc:spChg chg="add del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55" creationId="{CD8B4F24-440B-49E9-B85D-733523DC064B}"/>
          </ac:spMkLst>
        </pc:spChg>
        <pc:spChg chg="add del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56" creationId="{D28D1DAE-87A8-48AE-284C-A0A568AB88A9}"/>
          </ac:spMkLst>
        </pc:spChg>
        <pc:spChg chg="add del">
          <ac:chgData name="Ayzek Salimli" userId="9ec5bdc67ad0a663" providerId="LiveId" clId="{14D9C8E7-B1B5-43FD-AA92-5F7EA3DC11D1}" dt="2024-11-05T00:22:00.210" v="114" actId="26606"/>
          <ac:spMkLst>
            <pc:docMk/>
            <pc:sldMk cId="85536681" sldId="268"/>
            <ac:spMk id="61" creationId="{D4771268-CB57-404A-9271-370EB28F6090}"/>
          </ac:spMkLst>
        </pc:spChg>
        <pc:spChg chg="add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63" creationId="{CF236821-17FE-429B-8D2C-08E13A64EA40}"/>
          </ac:spMkLst>
        </pc:spChg>
        <pc:spChg chg="add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64" creationId="{0288C6B4-AFC3-407F-A595-EFFD38D4CCAF}"/>
          </ac:spMkLst>
        </pc:spChg>
        <pc:spChg chg="add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65" creationId="{C0BDBCD2-E081-43AB-9119-C55465E59757}"/>
          </ac:spMkLst>
        </pc:spChg>
        <pc:spChg chg="add del">
          <ac:chgData name="Ayzek Salimli" userId="9ec5bdc67ad0a663" providerId="LiveId" clId="{14D9C8E7-B1B5-43FD-AA92-5F7EA3DC11D1}" dt="2024-11-05T00:22:09.808" v="116" actId="478"/>
          <ac:spMkLst>
            <pc:docMk/>
            <pc:sldMk cId="85536681" sldId="268"/>
            <ac:spMk id="66" creationId="{D28D1DAE-87A8-48AE-284C-A0A568AB88A9}"/>
          </ac:spMkLst>
        </pc:spChg>
        <pc:spChg chg="add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67" creationId="{98E79BE4-34FE-485A-98A5-92CE8F7C4743}"/>
          </ac:spMkLst>
        </pc:spChg>
        <pc:spChg chg="add">
          <ac:chgData name="Ayzek Salimli" userId="9ec5bdc67ad0a663" providerId="LiveId" clId="{14D9C8E7-B1B5-43FD-AA92-5F7EA3DC11D1}" dt="2024-11-05T00:22:00.221" v="115" actId="26606"/>
          <ac:spMkLst>
            <pc:docMk/>
            <pc:sldMk cId="85536681" sldId="268"/>
            <ac:spMk id="69" creationId="{7A5F0580-5EE9-419F-96EE-B6529EF6E7D0}"/>
          </ac:spMkLst>
        </pc:spChg>
        <pc:picChg chg="add mod">
          <ac:chgData name="Ayzek Salimli" userId="9ec5bdc67ad0a663" providerId="LiveId" clId="{14D9C8E7-B1B5-43FD-AA92-5F7EA3DC11D1}" dt="2024-11-05T00:22:55.777" v="125" actId="14100"/>
          <ac:picMkLst>
            <pc:docMk/>
            <pc:sldMk cId="85536681" sldId="268"/>
            <ac:picMk id="7" creationId="{D1C6333F-89D9-1DAC-6327-3B76A0755AD3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50C779-4EC9-4A60-B627-0B6A8078E9E1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4D174-5581-41DD-9C39-162F8E4E95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81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9E4FC-B65C-A39E-3FE8-8053622A0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EA9168-362F-3646-031F-51306AE1A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846045-DB8B-A438-7462-8EAD0FE9A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BE5863-E440-D7DC-EDF1-3C685BBE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BBEE1B-4D8A-EF9B-8D03-1D546C6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749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9D6F8B-1DD5-02C9-AA0A-D539CF802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C274778-80B9-DBA9-B0EF-5A88C5A6A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FEB8BF-F0E4-1FF6-CEA8-FE16C3EF0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77B196-BB9E-48EC-2288-68B539986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CC0B51-C7A3-7D5E-106B-A3159F77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98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DEBA482-0898-4752-0CE2-BC4D2457E6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E1B1F2-D7E2-FF73-3A59-4B583AA0D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EB206-360E-1B94-11E8-1358EB266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FF0228-B0C3-F22C-C537-05CFB6C31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F6F37-E186-1535-767E-870A3D28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334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627B2-8ACF-D4E5-732E-A27E51C0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4602F7-85ED-0A45-876E-57217E4B3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B9FC36-9644-C92C-CA57-CAAE28E1C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1A686D-9045-9F2C-9479-B9AE6D3E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4B8182-B2DA-AD34-E29E-473E87F2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383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6198AC-A52E-9AEB-3EF2-E54B07A3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62514D-F7AD-2AA2-4E42-6779D1841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D4A884-08BE-C4ED-1EA9-73519A7D4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8E97B7-7DC8-1B32-F9D2-F74C49356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78349-C3AB-6514-8B2F-8C47AF0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07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0492AF-7AF9-7733-FBD7-25B5AE8C5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3721F8-6026-8DED-A9D6-619877CE2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06A576A-577B-EAE5-882B-0043BAA129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53763A-838A-EB6B-1258-50D58D8C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FDCCAD-0621-012D-DDDD-17E542CB1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8FAFBF-CFBD-7D49-3139-10CB67333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86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A874D-D240-8B58-37ED-1EF5236A4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ECEF48-A4C6-8F81-7100-65EE60599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9F94B51-6439-E1F8-8815-88DFD837D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BAD770-B78E-5E11-9372-484D212EFD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45E1F04-ED63-A37D-A202-BBDF26BFFC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6F5944C-8A6B-6486-2058-B53520902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511652-6BD0-7B82-8BFD-1449041B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D4136FE-A8D8-96CE-1010-DEBBAC4FB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328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F561C-0B62-281D-4FED-6F8C5FD1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2078BEE-4E3C-782E-1B9A-4DC664B82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8CA1F80-F2C1-2CA3-B8C9-CD598B95F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6DDB2C-E3CA-1E80-893A-6C7F2EE85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9924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F26DBC8-9762-ABFA-281F-DDB26C925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30C160-571F-668F-69F2-FC3C857F0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639B16-13E5-9916-990A-E4B8FBD13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151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D0F3F5-5E94-031F-90A1-3989EF81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F7BBF1-D670-083E-F08B-0F57197B8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A41EE95-4B84-BCA4-5647-4AA5B5D47A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7A8E6A-2762-ED0B-4573-91483CAF4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67B000-A204-5B83-9079-5C8B94BC3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463711-4A98-B208-9F77-8E0AB43E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411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F387FA-E83D-CCC8-1C09-29C294DB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06C345-0831-84A1-622E-332F3B4B1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725F55D-3B2F-AA20-3140-56A135CDD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51FA76-0509-7127-FEE0-E5BFF1D22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E292152-83A2-305E-99BC-079790649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8806BA-5974-AD9E-257B-9868878C4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46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C0A0B-147B-B6FD-352F-BFFB5ACF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384E79-7D63-C0E6-D649-927D2E540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89229A-EE5E-088C-0FA1-FC46EC2A91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256A02-8F8C-4237-979C-8B098220101B}" type="datetimeFigureOut">
              <a:rPr lang="ru-RU" smtClean="0"/>
              <a:t>29.01.2025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7C2793-1424-60FE-8A83-5DAE8653F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EDB707-B8EE-E4B6-C2B4-5B98A7245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F3E622-1542-44A8-B4C8-055A3E8D891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1664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9A48F1-A10A-76B9-8F36-453E9BF079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63" r="15674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2" name="Freeform: Shape 26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3A6D0B-6FA9-8F9D-1214-99E311182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ru-RU" sz="4800" i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Развитие НАФТА на современном этапе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DA93C5A-1C75-AB71-1AFF-48A1DCF11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 lnSpcReduction="10000"/>
          </a:bodyPr>
          <a:lstStyle/>
          <a:p>
            <a:pPr algn="l"/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января 1994 года вступило в силу Североамериканское соглашение о свободной торговле (НАФТА) между Соединенными Штатами Америки, Мексикой и Канадой.</a:t>
            </a:r>
            <a:endParaRPr lang="ru-RU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64BCDDB-1C47-84D3-FD4E-905C0AAFA739}"/>
              </a:ext>
            </a:extLst>
          </p:cNvPr>
          <p:cNvSpPr txBox="1">
            <a:spLocks/>
          </p:cNvSpPr>
          <p:nvPr/>
        </p:nvSpPr>
        <p:spPr>
          <a:xfrm>
            <a:off x="2766548" y="6219184"/>
            <a:ext cx="3469586" cy="4978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400" i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Ваганова О.</a:t>
            </a:r>
          </a:p>
          <a:p>
            <a:pPr algn="l"/>
            <a:r>
              <a:rPr lang="ru-RU" sz="1400" i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3834101/30009</a:t>
            </a:r>
            <a:endParaRPr lang="ru-RU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1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88084-A065-9E8A-505A-5587282BC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825" y="490539"/>
            <a:ext cx="6206062" cy="1628775"/>
          </a:xfrm>
        </p:spPr>
        <p:txBody>
          <a:bodyPr anchor="b">
            <a:normAutofit/>
          </a:bodyPr>
          <a:lstStyle/>
          <a:p>
            <a:r>
              <a:rPr lang="ru-RU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Итоги и значения соглашения</a:t>
            </a:r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5220FE9A-A81A-4791-8D41-5B95DFF72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4" r="18400" b="-2"/>
          <a:stretch/>
        </p:blipFill>
        <p:spPr bwMode="auto"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18DF42E-B359-8721-AE6D-A7D4F9CB3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</a:rPr>
              <a:t>Таким образом, за почти 4 года работы USMCA удалось добиться конкурентоспособной, инклюзивной и устойчивой экономику Северной Америки.</a:t>
            </a:r>
            <a:endParaRPr lang="en-US" sz="1800" i="1" dirty="0">
              <a:solidFill>
                <a:srgbClr val="000000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Arial" panose="020B0604020202020204" pitchFamily="34" charset="0"/>
              </a:rPr>
              <a:t>В условиях глобальной модернизации, реформирование старого договора было необходимо, чтобы он соответствовал современным реалиям</a:t>
            </a:r>
            <a:endParaRPr lang="ru-RU" sz="1800" i="1" dirty="0"/>
          </a:p>
        </p:txBody>
      </p:sp>
    </p:spTree>
    <p:extLst>
      <p:ext uri="{BB962C8B-B14F-4D97-AF65-F5344CB8AC3E}">
        <p14:creationId xmlns:p14="http://schemas.microsoft.com/office/powerpoint/2010/main" val="4114221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3" name="Freeform: Shape 6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5" name="Freeform: Shape 6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Заголовок 1">
            <a:extLst>
              <a:ext uri="{FF2B5EF4-FFF2-40B4-BE49-F238E27FC236}">
                <a16:creationId xmlns:a16="http://schemas.microsoft.com/office/drawing/2014/main" id="{376A28F1-2822-C8C9-00A0-BA8CA723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893" y="2390842"/>
            <a:ext cx="5304149" cy="2267712"/>
          </a:xfrm>
        </p:spPr>
        <p:txBody>
          <a:bodyPr anchor="ctr">
            <a:normAutofit/>
          </a:bodyPr>
          <a:lstStyle/>
          <a:p>
            <a:r>
              <a:rPr lang="ru-RU" sz="7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1C6333F-89D9-1DAC-6327-3B76A0755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537" y="1491449"/>
            <a:ext cx="5638653" cy="41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36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7AA0B5-BB7F-95B9-6E2F-D5619ABE8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ru-RU" sz="5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Литература: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21E923-AA7D-1C78-EF85-25DDD5EAA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915" y="2660904"/>
            <a:ext cx="5354515" cy="3547872"/>
          </a:xfrm>
        </p:spPr>
        <p:txBody>
          <a:bodyPr anchor="t">
            <a:normAutofit fontScale="85000" lnSpcReduction="20000"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Уманцев</a:t>
            </a:r>
            <a:r>
              <a:rPr lang="ru-RU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М. К. Достижения и проблемы североамериканской зоны свободной торговли на современном этапе // Культура, философия, политика в социальном опыте 20-21 столетия/ Белгородский государственный национальный  исследовательский университет. Белгород. 2021. С. 131-137. </a:t>
            </a:r>
            <a:endParaRPr lang="ru-RU" sz="1800" i="1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Емельянова, Л. П. От НАФТА к USMCA: развитие экономических отношений в текущем региональном и глобальном контексте / Л. П. Емельянова. — Текст : непосредственный // Исследования молодых ученых : материалы LXXVII </a:t>
            </a:r>
            <a:r>
              <a:rPr lang="ru-RU" sz="1800" i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Междунар</a:t>
            </a: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науч. </a:t>
            </a:r>
            <a:r>
              <a:rPr lang="ru-RU" sz="1800" i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конф</a:t>
            </a: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(г. Казань, март 2024 г.). — Казань : Молодой ученый, 2024. — С. 5-14. — URL: https://moluch.ru/conf/stud/archive/511/18383/ (дата обращения: 04.11.2024).</a:t>
            </a:r>
            <a:endParaRPr lang="ru-RU" sz="1800" i="1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ru-RU" sz="22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F15BC2-0790-A57C-E988-F174EE444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429653"/>
            <a:ext cx="5458968" cy="399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0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2" name="Rectangle 2091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936CB5-CE6F-8E48-A101-EA6324CA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91" y="4777739"/>
            <a:ext cx="3820079" cy="1412119"/>
          </a:xfrm>
        </p:spPr>
        <p:txBody>
          <a:bodyPr>
            <a:normAutofit/>
          </a:bodyPr>
          <a:lstStyle/>
          <a:p>
            <a:pPr algn="ctr"/>
            <a:r>
              <a:rPr lang="ru-RU" sz="20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История и преемственность соглашений</a:t>
            </a:r>
            <a:endParaRPr lang="ru-RU" sz="2000" i="1" dirty="0"/>
          </a:p>
        </p:txBody>
      </p:sp>
      <p:pic>
        <p:nvPicPr>
          <p:cNvPr id="2062" name="Picture 14" descr="Picture background">
            <a:extLst>
              <a:ext uri="{FF2B5EF4-FFF2-40B4-BE49-F238E27FC236}">
                <a16:creationId xmlns:a16="http://schemas.microsoft.com/office/drawing/2014/main" id="{396201A9-062A-8E09-5659-FFE098466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1" b="31990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94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AC954A-BB93-7DEE-7583-05A49D58C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861629"/>
            <a:ext cx="6897626" cy="1399223"/>
          </a:xfrm>
        </p:spPr>
        <p:txBody>
          <a:bodyPr anchor="ctr"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900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﻿На смену ему пришло Соглашение США — Мексика — Канада (United </a:t>
            </a:r>
            <a:r>
              <a:rPr lang="ru-RU" sz="1900" i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States</a:t>
            </a:r>
            <a:r>
              <a:rPr lang="ru-RU" sz="1900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— </a:t>
            </a:r>
            <a:r>
              <a:rPr lang="ru-RU" sz="1900" i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Mexico</a:t>
            </a:r>
            <a:r>
              <a:rPr lang="ru-RU" sz="1900" i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— Canada Agreement, USMCA), инициированное американским президентом Д. Трампом в целях достижения наиболее выгодных для США условий сотрудничества со своими соседями. USMCA официально вступило в действие 1 июля 2020 года.</a:t>
            </a:r>
            <a:br>
              <a:rPr lang="ru-RU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129244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964C8C-9774-C790-0514-F0FEA6030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033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3600" i="1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</a:rPr>
              <a:t>Причины реформирования</a:t>
            </a:r>
            <a:endParaRPr lang="ru-RU" sz="3600" i="1" dirty="0"/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A6086B-8ED3-9263-6069-5EC72C1C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03" y="2872899"/>
            <a:ext cx="5345087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Стремление США пересмотреть экономические условия, устаревшие положения НАФТА и крупный торговый дефицит.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Упор на защиту рабочих мест и повышение конкурентоспособности.</a:t>
            </a:r>
          </a:p>
        </p:txBody>
      </p:sp>
      <p:pic>
        <p:nvPicPr>
          <p:cNvPr id="5" name="Рисунок 4" descr="Изображение выглядит как одежда, человек, Человеческое лицо, галстук&#10;&#10;Автоматически созданное описание">
            <a:extLst>
              <a:ext uri="{FF2B5EF4-FFF2-40B4-BE49-F238E27FC236}">
                <a16:creationId xmlns:a16="http://schemas.microsoft.com/office/drawing/2014/main" id="{7B222241-331F-A0F7-45A3-51032E41B5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90" r="1029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43896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флаг, Флаг Соединенных Штатов, День флага (США)&#10;&#10;Автоматически созданное описание">
            <a:extLst>
              <a:ext uri="{FF2B5EF4-FFF2-40B4-BE49-F238E27FC236}">
                <a16:creationId xmlns:a16="http://schemas.microsoft.com/office/drawing/2014/main" id="{8EC4CD4E-F98D-7B39-9D91-27083FC3C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7" r="1736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5FA43-1732-5C68-C1F5-243A685C9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8523" y="538646"/>
            <a:ext cx="7649965" cy="1899912"/>
          </a:xfrm>
        </p:spPr>
        <p:txBody>
          <a:bodyPr>
            <a:normAutofit/>
          </a:bodyPr>
          <a:lstStyle/>
          <a:p>
            <a:r>
              <a:rPr lang="ru-RU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Ключевые изменения </a:t>
            </a:r>
            <a:br>
              <a:rPr lang="ru-RU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USMCA</a:t>
            </a:r>
            <a:endParaRPr lang="ru-RU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AE4FC55C-A52C-4797-3F2A-9C947CE3E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0785" y="2920763"/>
            <a:ext cx="3822189" cy="374276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числа глав до 34 (в НАФТА было 22).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Новые разделы, касающиеся цифровой торговли, государственных предприятий и валютного дисбаланса.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Усиление требований по оплате труда и защите прав трудящихся.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Акцент на экологические стандарты и необходимость законодательных изменений в Мексике.</a:t>
            </a:r>
          </a:p>
          <a:p>
            <a:pPr>
              <a:buFont typeface="Wingdings" panose="05000000000000000000" pitchFamily="2" charset="2"/>
              <a:buChar char="Ø"/>
            </a:pPr>
            <a:endParaRPr lang="ru-RU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160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78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CCFEAF-9D03-9002-E4DC-589A21DB3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Экономические итоги и влияние на торговлю</a:t>
            </a:r>
            <a:endParaRPr lang="ru-RU" sz="1800" dirty="0"/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D2A62710-D2F3-53E3-76CD-86B20026D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2" b="16827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4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AC5714-0C7A-B5F7-B9A8-554E1BAF9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995853"/>
            <a:ext cx="6897626" cy="1399223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HGGothicE" panose="020B0400000000000000" pitchFamily="49" charset="-128"/>
                <a:cs typeface="Times New Roman" panose="02020603050405020304" pitchFamily="18" charset="0"/>
              </a:rPr>
              <a:t>Общий объем экспорта товаров партнеров по НАФТА/USMCA увеличился со 165,1 миллиарда долларов в 1994 году до 680,8 миллиарда долларов в 2022 году, в то время как импорт товаров увеличился со 178,4 миллиарда долларов до 891,3 миллиарда долларов.</a:t>
            </a:r>
            <a:endParaRPr lang="ru-RU" sz="1800" i="1" dirty="0">
              <a:latin typeface="Times New Roman" panose="02020603050405020304" pitchFamily="18" charset="0"/>
              <a:ea typeface="HGGothicE" panose="020B0400000000000000" pitchFamily="49" charset="-128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ru-RU" sz="1800" dirty="0">
              <a:latin typeface="Times New Roman" panose="02020603050405020304" pitchFamily="18" charset="0"/>
              <a:ea typeface="HGGothicE" panose="020B0400000000000000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493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C409BC-608C-7F43-2EC2-2960A499A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ru-RU" sz="24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Экономические итоги и влияние на торговлю</a:t>
            </a:r>
            <a:endParaRPr lang="ru-RU" sz="2400" i="1" dirty="0"/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287C56-7205-A3BB-0F73-B48876ACC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472247" cy="3320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Характеризуя USMCA, многие исследователи приписывают договору небольшие изменения, новое соглашение рассматривают как доработанную версию договора NAFTA.</a:t>
            </a:r>
            <a:endParaRPr lang="ru-RU" sz="2200" i="1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7DF626F-45C3-0C74-CF9C-0977F4230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85" r="3549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3268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8787AB-4747-76C1-2C4A-3AF2ECA06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ru-RU" sz="20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Экономические итоги и влияние на торговлю</a:t>
            </a:r>
            <a:endParaRPr lang="ru-RU" sz="2000" i="1" dirty="0"/>
          </a:p>
        </p:txBody>
      </p:sp>
      <p:pic>
        <p:nvPicPr>
          <p:cNvPr id="8194" name="Picture 2" descr="Почему инвесторам не стоит сбрасывать нефть со счетов - Ведомости&amp;">
            <a:extLst>
              <a:ext uri="{FF2B5EF4-FFF2-40B4-BE49-F238E27FC236}">
                <a16:creationId xmlns:a16="http://schemas.microsoft.com/office/drawing/2014/main" id="{920AFD75-A55B-1944-7F24-DF4A34DC4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3" b="20019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1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08AB00-CAF0-FACD-56F3-3DC81104F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7909" y="5149310"/>
            <a:ext cx="6897626" cy="1371600"/>
          </a:xfrm>
        </p:spPr>
        <p:txBody>
          <a:bodyPr anchor="ctr"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Положение USMCA об урегулировании споров между инвесторами и государством  будет распространяться на инвестиции в Мексике только в нефть и газ, услуги по производству электроэнергии, телекоммуникационные услуги, транспортные услуги и управление собственностью на инфраструктуру. </a:t>
            </a:r>
            <a:endParaRPr lang="ru-RU" sz="1800" i="1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2742464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68A14A-7367-26BA-CC49-22F9440D0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r>
              <a:rPr lang="ru-RU" sz="20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United </a:t>
            </a:r>
            <a:r>
              <a:rPr lang="ru-RU" sz="2000" i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States</a:t>
            </a:r>
            <a:r>
              <a:rPr lang="ru-RU" sz="20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— </a:t>
            </a:r>
            <a:r>
              <a:rPr lang="ru-RU" sz="2000" i="1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Mexico</a:t>
            </a:r>
            <a:r>
              <a:rPr lang="ru-RU" sz="2000" i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— Canada Agreement, USMCA</a:t>
            </a:r>
            <a:endParaRPr lang="ru-RU" sz="2000" dirty="0"/>
          </a:p>
        </p:txBody>
      </p:sp>
      <p:pic>
        <p:nvPicPr>
          <p:cNvPr id="11266" name="Picture 2" descr="Picture background">
            <a:extLst>
              <a:ext uri="{FF2B5EF4-FFF2-40B4-BE49-F238E27FC236}">
                <a16:creationId xmlns:a16="http://schemas.microsoft.com/office/drawing/2014/main" id="{4370678B-4925-B715-5AAE-5CBE1785F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8" b="28113"/>
          <a:stretch/>
        </p:blipFill>
        <p:spPr bwMode="auto"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82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48435E-1723-E579-50EC-F837EEF3D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777739"/>
            <a:ext cx="6897626" cy="1399223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2200" i="1" dirty="0"/>
              <a:t> </a:t>
            </a:r>
            <a:r>
              <a:rPr lang="ru-RU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Развивается концепция "</a:t>
            </a:r>
            <a:r>
              <a:rPr lang="ru-RU" sz="2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nearshoring</a:t>
            </a:r>
            <a:r>
              <a:rPr lang="ru-RU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(перенос производства ближе к основным торговым партнерам) для сокращения издержек и устойчивости к кризисам.</a:t>
            </a:r>
          </a:p>
        </p:txBody>
      </p:sp>
    </p:spTree>
    <p:extLst>
      <p:ext uri="{BB962C8B-B14F-4D97-AF65-F5344CB8AC3E}">
        <p14:creationId xmlns:p14="http://schemas.microsoft.com/office/powerpoint/2010/main" val="1675062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6" name="Rectangle 11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8" name="Picture 14" descr="Picture background">
            <a:extLst>
              <a:ext uri="{FF2B5EF4-FFF2-40B4-BE49-F238E27FC236}">
                <a16:creationId xmlns:a16="http://schemas.microsoft.com/office/drawing/2014/main" id="{A5A62983-A4FE-4895-646E-35CC5F466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2" r="2957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8" name="Rectangle 11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3" name="Заголовок 1">
            <a:extLst>
              <a:ext uri="{FF2B5EF4-FFF2-40B4-BE49-F238E27FC236}">
                <a16:creationId xmlns:a16="http://schemas.microsoft.com/office/drawing/2014/main" id="{D149A9EC-6CA3-16C4-D457-CD9EA4385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4364" y="426371"/>
            <a:ext cx="3754899" cy="1802811"/>
          </a:xfrm>
        </p:spPr>
        <p:txBody>
          <a:bodyPr>
            <a:normAutofit/>
          </a:bodyPr>
          <a:lstStyle/>
          <a:p>
            <a:r>
              <a:rPr lang="ru-RU" sz="2800" i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Итоги и значения соглашения</a:t>
            </a:r>
            <a:endParaRPr lang="ru-RU" sz="2800" dirty="0"/>
          </a:p>
        </p:txBody>
      </p:sp>
      <p:sp>
        <p:nvSpPr>
          <p:cNvPr id="1104" name="Объект 2">
            <a:extLst>
              <a:ext uri="{FF2B5EF4-FFF2-40B4-BE49-F238E27FC236}">
                <a16:creationId xmlns:a16="http://schemas.microsoft.com/office/drawing/2014/main" id="{7F582A47-A997-11A2-3FE7-9625AB3F2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5420" y="2434201"/>
            <a:ext cx="3822189" cy="37427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800" i="1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Новые положения о цифровой торговле, защите интеллектуальной собственности и контроле валютного курса, прописанные в ЮСМКА, дают возможность странам-участницам продвигать свои идеи и на другие торговые площадки</a:t>
            </a:r>
            <a:endParaRPr lang="ru-RU" sz="1800" i="1" dirty="0"/>
          </a:p>
        </p:txBody>
      </p:sp>
    </p:spTree>
    <p:extLst>
      <p:ext uri="{BB962C8B-B14F-4D97-AF65-F5344CB8AC3E}">
        <p14:creationId xmlns:p14="http://schemas.microsoft.com/office/powerpoint/2010/main" val="10686516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247</TotalTime>
  <Words>521</Words>
  <Application>Microsoft Office PowerPoint</Application>
  <PresentationFormat>Широкоэкранный</PresentationFormat>
  <Paragraphs>31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Times New Roman</vt:lpstr>
      <vt:lpstr>Wingdings</vt:lpstr>
      <vt:lpstr>Тема Office</vt:lpstr>
      <vt:lpstr>Развитие НАФТА на современном этапе </vt:lpstr>
      <vt:lpstr>История и преемственность соглашений</vt:lpstr>
      <vt:lpstr>Причины реформирования</vt:lpstr>
      <vt:lpstr>Ключевые изменения  в USMCA</vt:lpstr>
      <vt:lpstr>Экономические итоги и влияние на торговлю</vt:lpstr>
      <vt:lpstr>Экономические итоги и влияние на торговлю</vt:lpstr>
      <vt:lpstr>Экономические итоги и влияние на торговлю</vt:lpstr>
      <vt:lpstr>United States — Mexico — Canada Agreement, USMCA</vt:lpstr>
      <vt:lpstr>Итоги и значения соглашения</vt:lpstr>
      <vt:lpstr>Итоги и значения соглашения</vt:lpstr>
      <vt:lpstr>Спасибо за внимание!</vt:lpstr>
      <vt:lpstr>Литература: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Салимли Айзек Мухтар оглы</dc:creator>
  <cp:lastModifiedBy>Олька В</cp:lastModifiedBy>
  <cp:revision>3</cp:revision>
  <dcterms:created xsi:type="dcterms:W3CDTF">2024-11-04T22:50:01Z</dcterms:created>
  <dcterms:modified xsi:type="dcterms:W3CDTF">2025-01-28T23:31:36Z</dcterms:modified>
</cp:coreProperties>
</file>

<file path=docProps/thumbnail.jpeg>
</file>